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11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32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206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02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53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81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45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708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8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47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5E538-1174-4378-9E45-ECF5661E5B3C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23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erader Verbinder 58"/>
          <p:cNvCxnSpPr>
            <a:cxnSpLocks/>
          </p:cNvCxnSpPr>
          <p:nvPr/>
        </p:nvCxnSpPr>
        <p:spPr>
          <a:xfrm>
            <a:off x="6039308" y="1396281"/>
            <a:ext cx="2575" cy="4160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5886" y="511398"/>
            <a:ext cx="2606964" cy="63058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anchor="t">
            <a:noAutofit/>
          </a:bodyPr>
          <a:lstStyle/>
          <a:p>
            <a:r>
              <a:rPr lang="de-DE" sz="2800" b="1" dirty="0"/>
              <a:t>Bürgermeister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400493" y="100956"/>
            <a:ext cx="5016843" cy="360000"/>
          </a:xfrm>
        </p:spPr>
        <p:txBody>
          <a:bodyPr>
            <a:normAutofit fontScale="92500" lnSpcReduction="20000"/>
          </a:bodyPr>
          <a:lstStyle/>
          <a:p>
            <a:r>
              <a:rPr lang="de-DE" u="sng" dirty="0"/>
              <a:t>Gemeinde Seegebiet Mansfelder Land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055805" y="1761916"/>
            <a:ext cx="3356067" cy="6869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400" dirty="0"/>
              <a:t>FBL Finanzverwaltung </a:t>
            </a:r>
            <a:r>
              <a:rPr lang="de-DE" sz="1400"/>
              <a:t>/ Innere </a:t>
            </a:r>
            <a:r>
              <a:rPr lang="de-DE" sz="1400" dirty="0"/>
              <a:t>Verwaltung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491263" y="2075996"/>
            <a:ext cx="2485150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Frau Sabine </a:t>
            </a:r>
            <a:r>
              <a:rPr lang="de-DE" sz="1000" dirty="0" err="1"/>
              <a:t>Mennicke</a:t>
            </a:r>
            <a:endParaRPr lang="de-DE" sz="1000" dirty="0"/>
          </a:p>
          <a:p>
            <a:pPr algn="ctr"/>
            <a:r>
              <a:rPr lang="de-DE" sz="700" dirty="0"/>
              <a:t>034774/444 43</a:t>
            </a:r>
          </a:p>
          <a:p>
            <a:pPr algn="ctr"/>
            <a:r>
              <a:rPr lang="de-DE" sz="700" dirty="0"/>
              <a:t>Mennicke@seegebiet-mansfelder-land.de</a:t>
            </a: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7927113" y="1761916"/>
            <a:ext cx="3356067" cy="6869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400" dirty="0"/>
              <a:t>FBL Ordnungsverwaltung</a:t>
            </a:r>
          </a:p>
          <a:p>
            <a:r>
              <a:rPr lang="de-DE" sz="1400" dirty="0" err="1"/>
              <a:t>m.d.W.d.G.b</a:t>
            </a:r>
            <a:r>
              <a:rPr lang="de-DE" sz="1400" dirty="0"/>
              <a:t>.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8364859" y="2203121"/>
            <a:ext cx="2485150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Herr Oliver Patschureck</a:t>
            </a:r>
          </a:p>
          <a:p>
            <a:pPr algn="ctr"/>
            <a:r>
              <a:rPr lang="de-DE" sz="700" dirty="0"/>
              <a:t>034774/444 32</a:t>
            </a:r>
          </a:p>
          <a:p>
            <a:pPr algn="ctr"/>
            <a:r>
              <a:rPr lang="de-DE" sz="700" dirty="0"/>
              <a:t>Patschureck@seegebiet-mansfelder-land.de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1551421" y="934616"/>
            <a:ext cx="2485150" cy="615553"/>
          </a:xfrm>
          <a:prstGeom prst="rect">
            <a:avLst/>
          </a:prstGeom>
          <a:solidFill>
            <a:schemeClr val="bg1"/>
          </a:solidFill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i="1" u="sng" dirty="0"/>
              <a:t>Vorzimmer / Gleichstellung / Koordination</a:t>
            </a:r>
          </a:p>
          <a:p>
            <a:pPr algn="ctr"/>
            <a:r>
              <a:rPr lang="de-DE" sz="1000" dirty="0"/>
              <a:t>Frau Angelika </a:t>
            </a:r>
            <a:r>
              <a:rPr lang="de-DE" sz="1000" dirty="0" err="1"/>
              <a:t>Stanisch</a:t>
            </a:r>
            <a:endParaRPr lang="de-DE" sz="1000" dirty="0"/>
          </a:p>
          <a:p>
            <a:pPr algn="ctr"/>
            <a:r>
              <a:rPr lang="de-DE" sz="700" dirty="0"/>
              <a:t>034774/444 60</a:t>
            </a:r>
          </a:p>
          <a:p>
            <a:pPr algn="ctr"/>
            <a:r>
              <a:rPr lang="de-DE" sz="700" dirty="0"/>
              <a:t>info@seegebiet-mansfelder-land.de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8278900" y="932765"/>
            <a:ext cx="2485150" cy="615553"/>
          </a:xfrm>
          <a:prstGeom prst="rect">
            <a:avLst/>
          </a:prstGeom>
          <a:solidFill>
            <a:schemeClr val="bg1"/>
          </a:solidFill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i="1" u="sng" dirty="0"/>
              <a:t>IT / EDV</a:t>
            </a:r>
          </a:p>
          <a:p>
            <a:pPr algn="ctr"/>
            <a:r>
              <a:rPr lang="de-DE" sz="1000" dirty="0"/>
              <a:t>Herr Oliver </a:t>
            </a:r>
            <a:r>
              <a:rPr lang="de-DE" sz="1000" dirty="0" err="1"/>
              <a:t>Wend</a:t>
            </a:r>
            <a:endParaRPr lang="de-DE" sz="1000" dirty="0"/>
          </a:p>
          <a:p>
            <a:pPr algn="ctr"/>
            <a:r>
              <a:rPr lang="de-DE" sz="700" dirty="0"/>
              <a:t>034774/444 40</a:t>
            </a:r>
          </a:p>
          <a:p>
            <a:pPr algn="ctr"/>
            <a:r>
              <a:rPr lang="de-DE" sz="700" dirty="0"/>
              <a:t>wend@seegebiet-mansfelder-land.de</a:t>
            </a:r>
          </a:p>
        </p:txBody>
      </p:sp>
      <p:sp>
        <p:nvSpPr>
          <p:cNvPr id="36" name="Ellipse 35"/>
          <p:cNvSpPr/>
          <p:nvPr/>
        </p:nvSpPr>
        <p:spPr>
          <a:xfrm>
            <a:off x="1421476" y="843384"/>
            <a:ext cx="2851264" cy="7049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/>
          <p:cNvSpPr/>
          <p:nvPr/>
        </p:nvSpPr>
        <p:spPr>
          <a:xfrm>
            <a:off x="8098418" y="847663"/>
            <a:ext cx="2851264" cy="7049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9" name="Gerader Verbinder 38"/>
          <p:cNvCxnSpPr>
            <a:cxnSpLocks/>
            <a:stCxn id="36" idx="6"/>
            <a:endCxn id="37" idx="2"/>
          </p:cNvCxnSpPr>
          <p:nvPr/>
        </p:nvCxnSpPr>
        <p:spPr>
          <a:xfrm>
            <a:off x="4272740" y="1195851"/>
            <a:ext cx="3825678" cy="42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4844616" y="965553"/>
            <a:ext cx="2389384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Herr Martin </a:t>
            </a:r>
            <a:r>
              <a:rPr lang="de-DE" sz="1000" dirty="0" err="1"/>
              <a:t>Blümel</a:t>
            </a:r>
            <a:endParaRPr lang="de-DE" sz="1000" dirty="0"/>
          </a:p>
          <a:p>
            <a:pPr algn="ctr"/>
            <a:r>
              <a:rPr lang="de-DE" sz="700" dirty="0"/>
              <a:t>034774/444 29</a:t>
            </a:r>
          </a:p>
          <a:p>
            <a:pPr algn="ctr"/>
            <a:r>
              <a:rPr lang="de-DE" sz="700" dirty="0"/>
              <a:t>Bluemel@seegebiet-mansfelder-land.de</a:t>
            </a:r>
          </a:p>
        </p:txBody>
      </p:sp>
      <p:cxnSp>
        <p:nvCxnSpPr>
          <p:cNvPr id="47" name="Gerader Verbinder 46"/>
          <p:cNvCxnSpPr>
            <a:cxnSpLocks/>
          </p:cNvCxnSpPr>
          <p:nvPr/>
        </p:nvCxnSpPr>
        <p:spPr>
          <a:xfrm>
            <a:off x="2724408" y="1631043"/>
            <a:ext cx="6880738" cy="459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/>
          <p:cNvCxnSpPr>
            <a:cxnSpLocks/>
            <a:endCxn id="15" idx="0"/>
          </p:cNvCxnSpPr>
          <p:nvPr/>
        </p:nvCxnSpPr>
        <p:spPr>
          <a:xfrm>
            <a:off x="9605147" y="1641401"/>
            <a:ext cx="0" cy="120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/>
          <p:cNvCxnSpPr>
            <a:cxnSpLocks/>
            <a:endCxn id="6" idx="0"/>
          </p:cNvCxnSpPr>
          <p:nvPr/>
        </p:nvCxnSpPr>
        <p:spPr>
          <a:xfrm>
            <a:off x="2733839" y="1641401"/>
            <a:ext cx="0" cy="120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r Verbinder 64"/>
          <p:cNvCxnSpPr>
            <a:cxnSpLocks/>
          </p:cNvCxnSpPr>
          <p:nvPr/>
        </p:nvCxnSpPr>
        <p:spPr>
          <a:xfrm>
            <a:off x="10532504" y="2664786"/>
            <a:ext cx="23982" cy="261821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r Verbinder 65"/>
          <p:cNvCxnSpPr>
            <a:cxnSpLocks/>
          </p:cNvCxnSpPr>
          <p:nvPr/>
        </p:nvCxnSpPr>
        <p:spPr>
          <a:xfrm>
            <a:off x="8689395" y="2664786"/>
            <a:ext cx="0" cy="31342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>
            <a:spLocks/>
          </p:cNvSpPr>
          <p:nvPr/>
        </p:nvSpPr>
        <p:spPr>
          <a:xfrm>
            <a:off x="7734499" y="2765223"/>
            <a:ext cx="1870648" cy="8002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Ordnung / Sicherheit/ Brandschutz</a:t>
            </a:r>
          </a:p>
          <a:p>
            <a:pPr algn="ctr"/>
            <a:r>
              <a:rPr lang="de-DE" sz="900" b="1" dirty="0"/>
              <a:t>stellv. Leitung</a:t>
            </a:r>
          </a:p>
          <a:p>
            <a:pPr algn="ctr"/>
            <a:r>
              <a:rPr lang="de-DE" sz="700" dirty="0"/>
              <a:t>Herr Matthias Hauk</a:t>
            </a:r>
          </a:p>
          <a:p>
            <a:pPr algn="ctr"/>
            <a:r>
              <a:rPr lang="de-DE" sz="700" dirty="0"/>
              <a:t>034774/444 34</a:t>
            </a:r>
          </a:p>
          <a:p>
            <a:pPr algn="ctr"/>
            <a:r>
              <a:rPr lang="de-DE" sz="700" dirty="0"/>
              <a:t>brandschutz@seegebiet-mansfelder-land.de</a:t>
            </a:r>
          </a:p>
          <a:p>
            <a:pPr algn="ctr"/>
            <a:r>
              <a:rPr lang="de-DE" sz="700" dirty="0"/>
              <a:t>Hauk@seegebiet-mansfelder-land.de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7734499" y="3735128"/>
            <a:ext cx="1870648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KSA, Hundewesen, Verwarngelder</a:t>
            </a:r>
          </a:p>
          <a:p>
            <a:pPr algn="ctr"/>
            <a:r>
              <a:rPr lang="de-DE" sz="700" dirty="0"/>
              <a:t>Frau Kerstin Liebetanz</a:t>
            </a:r>
          </a:p>
          <a:p>
            <a:pPr algn="ctr"/>
            <a:r>
              <a:rPr lang="de-DE" sz="700" dirty="0"/>
              <a:t>034774/444 52</a:t>
            </a:r>
          </a:p>
          <a:p>
            <a:pPr algn="ctr"/>
            <a:r>
              <a:rPr lang="de-DE" sz="700" dirty="0"/>
              <a:t>Liebetanz@seegebiet-mansfelder-land.de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7720264" y="4462753"/>
            <a:ext cx="1870648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Ordnung / Verkehr</a:t>
            </a:r>
          </a:p>
          <a:p>
            <a:pPr algn="ctr"/>
            <a:r>
              <a:rPr lang="de-DE" sz="700" dirty="0"/>
              <a:t>Herr Thomas </a:t>
            </a:r>
            <a:r>
              <a:rPr lang="de-DE" sz="700" dirty="0" err="1"/>
              <a:t>Schumer</a:t>
            </a:r>
            <a:r>
              <a:rPr lang="de-DE" sz="700" dirty="0"/>
              <a:t> 100%</a:t>
            </a:r>
          </a:p>
          <a:p>
            <a:pPr algn="ctr"/>
            <a:r>
              <a:rPr lang="de-DE" sz="700" dirty="0"/>
              <a:t>Frau Andrea Janz 50%</a:t>
            </a:r>
          </a:p>
          <a:p>
            <a:pPr algn="ctr"/>
            <a:r>
              <a:rPr lang="de-DE" sz="700" dirty="0"/>
              <a:t>Frau Jeannette Hoffmann 50%</a:t>
            </a:r>
          </a:p>
          <a:p>
            <a:pPr algn="ctr"/>
            <a:r>
              <a:rPr lang="de-DE" sz="700" dirty="0"/>
              <a:t>034774/444 23</a:t>
            </a:r>
          </a:p>
          <a:p>
            <a:pPr algn="ctr"/>
            <a:r>
              <a:rPr lang="de-DE" sz="700" dirty="0"/>
              <a:t>Ordnungsamt@seegebiet-mansfelder-land.de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7734499" y="5336571"/>
            <a:ext cx="1870648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Friedhofsverwaltung  / Kultur</a:t>
            </a:r>
          </a:p>
          <a:p>
            <a:pPr algn="ctr"/>
            <a:r>
              <a:rPr lang="de-DE" sz="700" dirty="0"/>
              <a:t>Frau Pia Neumann</a:t>
            </a:r>
          </a:p>
          <a:p>
            <a:pPr algn="ctr"/>
            <a:r>
              <a:rPr lang="de-DE" sz="700" dirty="0"/>
              <a:t>034774/444 33</a:t>
            </a:r>
          </a:p>
          <a:p>
            <a:pPr algn="ctr"/>
            <a:r>
              <a:rPr lang="de-DE" sz="700" dirty="0"/>
              <a:t>Friedhof@seegebiet-mansfelder-land.de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9659580" y="2765583"/>
            <a:ext cx="1870648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Kultur / Standesamt / Grundschulen</a:t>
            </a:r>
          </a:p>
          <a:p>
            <a:pPr algn="ctr"/>
            <a:r>
              <a:rPr lang="de-DE" sz="700" dirty="0"/>
              <a:t>Frau Antje Ackermann</a:t>
            </a:r>
          </a:p>
          <a:p>
            <a:pPr algn="ctr"/>
            <a:r>
              <a:rPr lang="de-DE" sz="700" dirty="0"/>
              <a:t>034774/444 36</a:t>
            </a:r>
          </a:p>
          <a:p>
            <a:pPr algn="ctr"/>
            <a:r>
              <a:rPr lang="de-DE" sz="700" dirty="0"/>
              <a:t>Kulturteam@seegebiet-mansfelder-land.de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9668490" y="3547305"/>
            <a:ext cx="1871817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Standesamt, Versicherung</a:t>
            </a:r>
          </a:p>
          <a:p>
            <a:pPr algn="ctr"/>
            <a:r>
              <a:rPr lang="de-DE" sz="700" dirty="0"/>
              <a:t>Frau Elke </a:t>
            </a:r>
            <a:r>
              <a:rPr lang="de-DE" sz="700" dirty="0" err="1"/>
              <a:t>Höschel</a:t>
            </a:r>
            <a:endParaRPr lang="de-DE" sz="700" dirty="0"/>
          </a:p>
          <a:p>
            <a:pPr algn="ctr"/>
            <a:r>
              <a:rPr lang="de-DE" sz="700"/>
              <a:t>034774/444 </a:t>
            </a:r>
            <a:r>
              <a:rPr lang="de-DE" sz="700" dirty="0"/>
              <a:t>37</a:t>
            </a:r>
          </a:p>
          <a:p>
            <a:pPr algn="ctr"/>
            <a:r>
              <a:rPr lang="de-DE" sz="700" dirty="0"/>
              <a:t>Standesamt@seegebiet-mansfelder-land.de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9668490" y="4237075"/>
            <a:ext cx="1871817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Bürgerservice / Sport / Fundbüro</a:t>
            </a:r>
          </a:p>
          <a:p>
            <a:pPr algn="ctr"/>
            <a:r>
              <a:rPr lang="de-DE" sz="700" dirty="0"/>
              <a:t>Frau Jenny Rieger</a:t>
            </a:r>
          </a:p>
          <a:p>
            <a:pPr algn="ctr"/>
            <a:r>
              <a:rPr lang="de-DE" sz="700" dirty="0"/>
              <a:t>034774/444 0</a:t>
            </a:r>
          </a:p>
          <a:p>
            <a:pPr algn="ctr"/>
            <a:r>
              <a:rPr lang="de-DE" sz="700" dirty="0"/>
              <a:t>Rieger@seegebiet-mansfelder-land.de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9728200" y="4889371"/>
            <a:ext cx="1810937" cy="661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Bauhof / Technische Abteilung</a:t>
            </a:r>
          </a:p>
          <a:p>
            <a:pPr algn="ctr"/>
            <a:r>
              <a:rPr lang="de-DE" sz="700" dirty="0"/>
              <a:t>Herr Andreas </a:t>
            </a:r>
            <a:r>
              <a:rPr lang="de-DE" sz="700" dirty="0" err="1"/>
              <a:t>Stanisch</a:t>
            </a:r>
            <a:endParaRPr lang="de-DE" sz="700" dirty="0"/>
          </a:p>
          <a:p>
            <a:pPr algn="ctr"/>
            <a:r>
              <a:rPr lang="de-DE" sz="700" dirty="0"/>
              <a:t>034774/444 0</a:t>
            </a:r>
          </a:p>
          <a:p>
            <a:pPr algn="ctr"/>
            <a:r>
              <a:rPr lang="de-DE" sz="700" dirty="0"/>
              <a:t>Bauhofvorarbeiter@seegebiet-mansfelder-land.de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223806" y="4346282"/>
            <a:ext cx="1704903" cy="661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Fördermittel / Umwelt</a:t>
            </a:r>
          </a:p>
          <a:p>
            <a:pPr algn="ctr"/>
            <a:r>
              <a:rPr lang="de-DE" sz="700" dirty="0"/>
              <a:t>Frau Stefanie Hartmann</a:t>
            </a:r>
          </a:p>
          <a:p>
            <a:pPr algn="ctr"/>
            <a:r>
              <a:rPr lang="de-DE" sz="700" dirty="0"/>
              <a:t>034774/444 31</a:t>
            </a:r>
          </a:p>
          <a:p>
            <a:pPr algn="ctr"/>
            <a:r>
              <a:rPr lang="de-DE" sz="700" dirty="0"/>
              <a:t>Hartmann@seegebiet-mansfelder-land.de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192904" y="5268955"/>
            <a:ext cx="1735806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Beiträge</a:t>
            </a:r>
          </a:p>
          <a:p>
            <a:pPr algn="ctr"/>
            <a:r>
              <a:rPr lang="de-DE" sz="700" dirty="0"/>
              <a:t>Frau Nicole </a:t>
            </a:r>
            <a:r>
              <a:rPr lang="de-DE" sz="700" dirty="0" err="1"/>
              <a:t>Schieweck</a:t>
            </a:r>
            <a:endParaRPr lang="de-DE" sz="700" dirty="0"/>
          </a:p>
          <a:p>
            <a:pPr algn="ctr"/>
            <a:r>
              <a:rPr lang="de-DE" sz="700" dirty="0"/>
              <a:t>034774/444 22</a:t>
            </a:r>
          </a:p>
          <a:p>
            <a:pPr algn="ctr"/>
            <a:r>
              <a:rPr lang="de-DE" sz="700" dirty="0"/>
              <a:t>Schieweck@seegebiet-mansfelder-land.de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207138" y="3599230"/>
            <a:ext cx="1721571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Bauverwaltung</a:t>
            </a:r>
          </a:p>
          <a:p>
            <a:pPr algn="ctr"/>
            <a:r>
              <a:rPr lang="de-DE" sz="700" dirty="0"/>
              <a:t>Frau Antje Gräfe</a:t>
            </a:r>
          </a:p>
          <a:p>
            <a:pPr algn="ctr"/>
            <a:r>
              <a:rPr lang="de-DE" sz="700" dirty="0"/>
              <a:t>034774/444 49</a:t>
            </a:r>
          </a:p>
          <a:p>
            <a:pPr algn="ctr"/>
            <a:r>
              <a:rPr lang="de-DE" sz="700" dirty="0"/>
              <a:t>Gräfe@seegebiet-mansfelder-land.de</a:t>
            </a:r>
          </a:p>
        </p:txBody>
      </p:sp>
      <p:cxnSp>
        <p:nvCxnSpPr>
          <p:cNvPr id="81" name="Gerader Verbinder 80"/>
          <p:cNvCxnSpPr>
            <a:cxnSpLocks/>
          </p:cNvCxnSpPr>
          <p:nvPr/>
        </p:nvCxnSpPr>
        <p:spPr>
          <a:xfrm>
            <a:off x="3506188" y="2537661"/>
            <a:ext cx="8334" cy="39941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r Verbinder 82"/>
          <p:cNvCxnSpPr>
            <a:cxnSpLocks/>
            <a:endCxn id="55" idx="0"/>
          </p:cNvCxnSpPr>
          <p:nvPr/>
        </p:nvCxnSpPr>
        <p:spPr>
          <a:xfrm>
            <a:off x="1688902" y="2537661"/>
            <a:ext cx="42135" cy="37443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828275" y="2691356"/>
            <a:ext cx="1822275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SGL zentrale Verwaltung </a:t>
            </a:r>
          </a:p>
          <a:p>
            <a:pPr algn="ctr"/>
            <a:r>
              <a:rPr lang="de-DE" sz="900" b="1" dirty="0"/>
              <a:t>Abgeordnetenbüro</a:t>
            </a:r>
          </a:p>
          <a:p>
            <a:pPr algn="ctr"/>
            <a:r>
              <a:rPr lang="de-DE" sz="700" dirty="0"/>
              <a:t>Frau Cornelia Koch, Frau Melanie Stypa </a:t>
            </a:r>
          </a:p>
          <a:p>
            <a:pPr algn="ctr"/>
            <a:r>
              <a:rPr lang="de-DE" sz="700" dirty="0"/>
              <a:t>034774/444 42</a:t>
            </a:r>
          </a:p>
          <a:p>
            <a:pPr algn="ctr"/>
            <a:r>
              <a:rPr lang="de-DE" sz="700" dirty="0"/>
              <a:t>Stypa@seegebiet-mansfelder-land.de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725045" y="2689774"/>
            <a:ext cx="1822275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SGL Finanzverwaltung</a:t>
            </a:r>
          </a:p>
          <a:p>
            <a:pPr algn="ctr"/>
            <a:r>
              <a:rPr lang="de-DE" sz="900" b="1" dirty="0"/>
              <a:t>Buchhaltung, </a:t>
            </a:r>
            <a:r>
              <a:rPr lang="de-DE" sz="900" b="1" dirty="0" err="1"/>
              <a:t>Datenschutzbeauft</a:t>
            </a:r>
            <a:r>
              <a:rPr lang="de-DE" sz="900" b="1" dirty="0"/>
              <a:t>.</a:t>
            </a:r>
          </a:p>
          <a:p>
            <a:pPr algn="ctr"/>
            <a:r>
              <a:rPr lang="de-DE" sz="700" dirty="0"/>
              <a:t>Herr Reinhardt Müller</a:t>
            </a:r>
          </a:p>
          <a:p>
            <a:pPr algn="ctr"/>
            <a:r>
              <a:rPr lang="de-DE" sz="700" dirty="0"/>
              <a:t>034774/444 30</a:t>
            </a:r>
          </a:p>
          <a:p>
            <a:pPr algn="ctr"/>
            <a:r>
              <a:rPr lang="de-DE" sz="700" dirty="0"/>
              <a:t>Mueller@seegebiet-mansfelder-land.de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828275" y="3371950"/>
            <a:ext cx="1822275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Personal / Gewerbe u. Wahlen</a:t>
            </a:r>
          </a:p>
          <a:p>
            <a:pPr algn="ctr"/>
            <a:r>
              <a:rPr lang="de-DE" sz="700" dirty="0"/>
              <a:t>Frau Iryna </a:t>
            </a:r>
            <a:r>
              <a:rPr lang="de-DE" sz="700" dirty="0" err="1"/>
              <a:t>Schumer</a:t>
            </a:r>
            <a:endParaRPr lang="de-DE" sz="700" dirty="0"/>
          </a:p>
          <a:p>
            <a:pPr algn="ctr"/>
            <a:r>
              <a:rPr lang="de-DE" sz="700" dirty="0"/>
              <a:t>Frau Janet </a:t>
            </a:r>
            <a:r>
              <a:rPr lang="de-DE" sz="700" dirty="0" err="1"/>
              <a:t>Brekau</a:t>
            </a:r>
            <a:endParaRPr lang="de-DE" sz="700" dirty="0"/>
          </a:p>
          <a:p>
            <a:pPr algn="ctr"/>
            <a:r>
              <a:rPr lang="de-DE" sz="700" dirty="0"/>
              <a:t>034774/444 27</a:t>
            </a:r>
          </a:p>
          <a:p>
            <a:pPr algn="ctr"/>
            <a:r>
              <a:rPr lang="de-DE" sz="700" dirty="0"/>
              <a:t>Personal@seegebiet-mansfelder-land.de</a:t>
            </a:r>
          </a:p>
          <a:p>
            <a:pPr algn="ctr"/>
            <a:r>
              <a:rPr lang="de-DE" sz="700" dirty="0"/>
              <a:t>Gewerbe@seegebiet-mansfelder-land.de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828275" y="4144877"/>
            <a:ext cx="1822275" cy="661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Kita / Hort </a:t>
            </a:r>
          </a:p>
          <a:p>
            <a:pPr algn="ctr"/>
            <a:r>
              <a:rPr lang="de-DE" sz="700" dirty="0"/>
              <a:t>Frau Heike </a:t>
            </a:r>
            <a:r>
              <a:rPr lang="de-DE" sz="700" dirty="0" err="1"/>
              <a:t>Dockhorn</a:t>
            </a:r>
            <a:endParaRPr lang="de-DE" sz="700" dirty="0"/>
          </a:p>
          <a:p>
            <a:pPr algn="ctr"/>
            <a:r>
              <a:rPr lang="de-DE" sz="700" dirty="0"/>
              <a:t>034774/444 61</a:t>
            </a:r>
          </a:p>
          <a:p>
            <a:pPr algn="ctr"/>
            <a:r>
              <a:rPr lang="de-DE" sz="700"/>
              <a:t>Heike.Dockhorn</a:t>
            </a:r>
            <a:r>
              <a:rPr lang="de-DE" sz="700" dirty="0"/>
              <a:t>@seegebiet-mansfelder-land.de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826339" y="4810083"/>
            <a:ext cx="1822275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Einwohnermeldeamt </a:t>
            </a:r>
          </a:p>
          <a:p>
            <a:pPr algn="ctr"/>
            <a:r>
              <a:rPr lang="de-DE" sz="700" dirty="0"/>
              <a:t>Frau Yvonne Bauer</a:t>
            </a:r>
          </a:p>
          <a:p>
            <a:pPr algn="ctr"/>
            <a:r>
              <a:rPr lang="de-DE" sz="700" dirty="0"/>
              <a:t>034774/444 20 </a:t>
            </a:r>
          </a:p>
          <a:p>
            <a:pPr algn="ctr"/>
            <a:r>
              <a:rPr lang="de-DE" sz="700" dirty="0"/>
              <a:t>Frau Sandy Klostermann</a:t>
            </a:r>
          </a:p>
          <a:p>
            <a:pPr algn="ctr"/>
            <a:r>
              <a:rPr lang="de-DE" sz="700" dirty="0"/>
              <a:t>034774/444 21</a:t>
            </a:r>
          </a:p>
          <a:p>
            <a:pPr algn="ctr"/>
            <a:r>
              <a:rPr lang="de-DE" sz="700" dirty="0"/>
              <a:t>Meldeamt@seegebiet-mansfelder-land.de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829046" y="5653776"/>
            <a:ext cx="182227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Archiv</a:t>
            </a:r>
          </a:p>
          <a:p>
            <a:pPr algn="ctr"/>
            <a:r>
              <a:rPr lang="de-DE" sz="700" dirty="0"/>
              <a:t>Frau Andrea Janz 50%</a:t>
            </a:r>
          </a:p>
          <a:p>
            <a:pPr algn="ctr"/>
            <a:r>
              <a:rPr lang="de-DE" sz="700" dirty="0"/>
              <a:t>034774/444 24</a:t>
            </a:r>
          </a:p>
          <a:p>
            <a:pPr algn="ctr"/>
            <a:r>
              <a:rPr lang="de-DE" sz="700" dirty="0"/>
              <a:t>Janz@seegebiet-mansfelder-land.de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2725045" y="3372083"/>
            <a:ext cx="1822275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Neues Kommunales Haushalts und Rechnungswesen</a:t>
            </a:r>
          </a:p>
          <a:p>
            <a:pPr algn="ctr"/>
            <a:r>
              <a:rPr lang="de-DE" sz="700" dirty="0"/>
              <a:t>Frau Kathleen Kaiser</a:t>
            </a:r>
          </a:p>
          <a:p>
            <a:pPr algn="ctr"/>
            <a:r>
              <a:rPr lang="de-DE" sz="700" dirty="0"/>
              <a:t>034774/444 48</a:t>
            </a:r>
          </a:p>
          <a:p>
            <a:pPr algn="ctr"/>
            <a:r>
              <a:rPr lang="de-DE" sz="700"/>
              <a:t>K.Kaiser</a:t>
            </a:r>
            <a:r>
              <a:rPr lang="de-DE" sz="700" dirty="0"/>
              <a:t>@seegebiet-mansfelder-land.de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2727753" y="4121985"/>
            <a:ext cx="1822275" cy="661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Kasse </a:t>
            </a:r>
          </a:p>
          <a:p>
            <a:pPr algn="ctr"/>
            <a:r>
              <a:rPr lang="de-DE" sz="700" dirty="0"/>
              <a:t>Frau Simone </a:t>
            </a:r>
            <a:r>
              <a:rPr lang="de-DE" sz="700" dirty="0" err="1"/>
              <a:t>Rawald</a:t>
            </a:r>
            <a:endParaRPr lang="de-DE" sz="700" dirty="0"/>
          </a:p>
          <a:p>
            <a:pPr algn="ctr"/>
            <a:r>
              <a:rPr lang="de-DE" sz="700" dirty="0"/>
              <a:t>Frau Sabine </a:t>
            </a:r>
            <a:r>
              <a:rPr lang="de-DE" sz="700" dirty="0" err="1"/>
              <a:t>Carius</a:t>
            </a:r>
            <a:endParaRPr lang="de-DE" sz="700" dirty="0"/>
          </a:p>
          <a:p>
            <a:pPr algn="ctr"/>
            <a:r>
              <a:rPr lang="de-DE" sz="700" dirty="0"/>
              <a:t>034774/444 38</a:t>
            </a:r>
          </a:p>
          <a:p>
            <a:pPr algn="ctr"/>
            <a:r>
              <a:rPr lang="de-DE" sz="700" dirty="0"/>
              <a:t>Carius@seegebiet-mansfelder-land.de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2724408" y="4847473"/>
            <a:ext cx="182227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Geschäftsbuchhaltung </a:t>
            </a:r>
          </a:p>
          <a:p>
            <a:pPr algn="ctr"/>
            <a:r>
              <a:rPr lang="de-DE" sz="700" dirty="0"/>
              <a:t>Frau Jeannette Hoffmann 50%</a:t>
            </a:r>
          </a:p>
          <a:p>
            <a:pPr algn="ctr"/>
            <a:r>
              <a:rPr lang="de-DE" sz="700" dirty="0"/>
              <a:t>034774/444 23</a:t>
            </a:r>
          </a:p>
          <a:p>
            <a:pPr algn="ctr"/>
            <a:r>
              <a:rPr lang="de-DE" sz="700" dirty="0"/>
              <a:t>Hoffmann@seegebiet-mansfelder-land.de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2724408" y="5460618"/>
            <a:ext cx="182227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Vollstreckung </a:t>
            </a:r>
          </a:p>
          <a:p>
            <a:pPr algn="ctr"/>
            <a:r>
              <a:rPr lang="de-DE" sz="700" dirty="0"/>
              <a:t>Herr Thomas Becker</a:t>
            </a:r>
          </a:p>
          <a:p>
            <a:pPr algn="ctr"/>
            <a:r>
              <a:rPr lang="de-DE" sz="700" dirty="0"/>
              <a:t>034774/444 44</a:t>
            </a:r>
          </a:p>
          <a:p>
            <a:pPr algn="ctr"/>
            <a:r>
              <a:rPr lang="de-DE" sz="700" dirty="0"/>
              <a:t>Becker@seegebiet-mansfelder-land.de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2724408" y="6072037"/>
            <a:ext cx="182227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Steuern / Abgaben</a:t>
            </a:r>
          </a:p>
          <a:p>
            <a:pPr algn="ctr"/>
            <a:r>
              <a:rPr lang="de-DE" sz="700" dirty="0"/>
              <a:t>Frau Andrea Schulze </a:t>
            </a:r>
          </a:p>
          <a:p>
            <a:pPr algn="ctr"/>
            <a:r>
              <a:rPr lang="de-DE" sz="700" dirty="0"/>
              <a:t>034774/444 45</a:t>
            </a:r>
          </a:p>
          <a:p>
            <a:pPr algn="ctr"/>
            <a:r>
              <a:rPr lang="de-DE" sz="700" dirty="0"/>
              <a:t>Schulze@seegebiet-mansfelder-land.de</a:t>
            </a:r>
          </a:p>
        </p:txBody>
      </p:sp>
      <p:pic>
        <p:nvPicPr>
          <p:cNvPr id="1026" name="Picture 2" descr="https://upload.wikimedia.org/wikipedia/commons/b/b4/DE-ST_15-0-87-386_Seegebiet_Mansfelder_Land_CO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88" y="237419"/>
            <a:ext cx="795177" cy="89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" descr="https://upload.wikimedia.org/wikipedia/commons/b/b4/DE-ST_15-0-87-386_Seegebiet_Mansfelder_Land_CO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3778" y="232835"/>
            <a:ext cx="795177" cy="89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feld 50">
            <a:extLst>
              <a:ext uri="{FF2B5EF4-FFF2-40B4-BE49-F238E27FC236}">
                <a16:creationId xmlns:a16="http://schemas.microsoft.com/office/drawing/2014/main" id="{D37040CF-63FA-41F8-8CD8-FF948C9A91FE}"/>
              </a:ext>
            </a:extLst>
          </p:cNvPr>
          <p:cNvSpPr txBox="1"/>
          <p:nvPr/>
        </p:nvSpPr>
        <p:spPr>
          <a:xfrm>
            <a:off x="5215685" y="2689774"/>
            <a:ext cx="1704108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SGL Bauverwaltung</a:t>
            </a:r>
          </a:p>
          <a:p>
            <a:pPr algn="ctr"/>
            <a:r>
              <a:rPr lang="de-DE" sz="900" b="1" dirty="0"/>
              <a:t>Liegenschaften, Pachten</a:t>
            </a:r>
          </a:p>
          <a:p>
            <a:pPr algn="ctr"/>
            <a:r>
              <a:rPr lang="de-DE" sz="700" dirty="0"/>
              <a:t>Frau Elke Busch - </a:t>
            </a:r>
            <a:r>
              <a:rPr lang="de-DE" sz="700" dirty="0" err="1"/>
              <a:t>Krapoth</a:t>
            </a:r>
            <a:endParaRPr lang="de-DE" sz="700" dirty="0"/>
          </a:p>
          <a:p>
            <a:pPr algn="ctr"/>
            <a:r>
              <a:rPr lang="de-DE" sz="700"/>
              <a:t>034774/444 26</a:t>
            </a:r>
            <a:endParaRPr lang="de-DE" sz="700" dirty="0"/>
          </a:p>
          <a:p>
            <a:pPr algn="ctr"/>
            <a:r>
              <a:rPr lang="de-DE" sz="700" dirty="0"/>
              <a:t>Bauamt@seegebiet-mansfelder-land.de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083D41D0-5E4D-4A75-9EBE-F58BCCD46238}"/>
              </a:ext>
            </a:extLst>
          </p:cNvPr>
          <p:cNvSpPr txBox="1"/>
          <p:nvPr/>
        </p:nvSpPr>
        <p:spPr>
          <a:xfrm>
            <a:off x="819899" y="6282027"/>
            <a:ext cx="182227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Sekretariat GS</a:t>
            </a:r>
          </a:p>
          <a:p>
            <a:pPr algn="ctr"/>
            <a:endParaRPr lang="de-DE" sz="700" dirty="0"/>
          </a:p>
        </p:txBody>
      </p:sp>
    </p:spTree>
    <p:extLst>
      <p:ext uri="{BB962C8B-B14F-4D97-AF65-F5344CB8AC3E}">
        <p14:creationId xmlns:p14="http://schemas.microsoft.com/office/powerpoint/2010/main" val="320536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Breitbild</PresentationFormat>
  <Paragraphs>127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Bürgermeister</vt:lpstr>
    </vt:vector>
  </TitlesOfParts>
  <Company>AMEOS Spitalgesellschaft 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Bürgemeister</dc:title>
  <dc:creator>Patschureck Carolin</dc:creator>
  <cp:lastModifiedBy>Nicole Schieweck</cp:lastModifiedBy>
  <cp:revision>28</cp:revision>
  <cp:lastPrinted>2023-12-07T11:58:37Z</cp:lastPrinted>
  <dcterms:created xsi:type="dcterms:W3CDTF">2023-12-05T19:18:55Z</dcterms:created>
  <dcterms:modified xsi:type="dcterms:W3CDTF">2024-07-17T09:27:36Z</dcterms:modified>
</cp:coreProperties>
</file>